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Artificial Intelligence in Entertainment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408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entertainment industry is embracing AI, transforming the way we create, consume, and experience media. From music composition to personalized gaming, AI is ushering in a new era of innovation and engagement.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7171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7247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698688"/>
            <a:ext cx="20850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ShaTech jsjk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AI in Media and Entertainment: Trends and Opportunities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is poised to revolutionize the entertainment landscape further, creating new forms of media, personalized experiences, and innovative storytelling approaches.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2688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in Music: Composition, Recommendation, and Mastering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Composition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053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can now compose original music in various genres, mimicking human creativity and generating new soundscapes.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Recommendation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053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music streaming platforms analyze listening habits and offer personalized recommendations, expanding musical horizons.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Mastering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053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tools assist in mastering music, optimizing audio quality, and ensuring a professional and consistent sound.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235" y="734258"/>
            <a:ext cx="7588329" cy="1852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in Filmmaking: Script Generation, Editing, and Predictions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64235" y="2919651"/>
            <a:ext cx="3683079" cy="2710220"/>
          </a:xfrm>
          <a:prstGeom prst="roundRect">
            <a:avLst>
              <a:gd name="adj" fmla="val 1230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266" y="3164681"/>
            <a:ext cx="246959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Script Generation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509266" y="3606641"/>
            <a:ext cx="3193018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models can generate dialogue, plot points, and characters, offering fresh perspectives for scriptwriters.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485" y="2919651"/>
            <a:ext cx="3683079" cy="2710220"/>
          </a:xfrm>
          <a:prstGeom prst="roundRect">
            <a:avLst>
              <a:gd name="adj" fmla="val 1230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4516" y="3164681"/>
            <a:ext cx="246959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Editing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414516" y="3606641"/>
            <a:ext cx="3193018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editing tools accelerate the post-production process, automating tasks like color correction and scene selection.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4235" y="5852041"/>
            <a:ext cx="7588329" cy="1643301"/>
          </a:xfrm>
          <a:prstGeom prst="roundRect">
            <a:avLst>
              <a:gd name="adj" fmla="val 2028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266" y="6097072"/>
            <a:ext cx="246959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Predictions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509266" y="6539032"/>
            <a:ext cx="7098268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algorithms analyze audience preferences and predict box office success, guiding film distribution and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3575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in Gaming: Adaptive Gameplay and Personalized Experiences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663434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5274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Adaptive Gameplay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5018484"/>
            <a:ext cx="3522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games adapt to players' skills and preferences, offering dynamic challenges and personalized difficulty levels.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42" y="3663434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142" y="4527471"/>
            <a:ext cx="33230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Experiences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57142" y="5018484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creates unique in-game experiences, tailoring quests, dialogues, and even character appearances to individual players.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98709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in Advertising: Audience Targeting and Content Generation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3526393"/>
            <a:ext cx="30480" cy="3604379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406646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380404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49462" y="3917156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3773210"/>
            <a:ext cx="5687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user data, including demographics, interests, and online behavior, for precise audience targeting.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967954" y="599205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0" name="Shape 7"/>
          <p:cNvSpPr/>
          <p:nvPr/>
        </p:nvSpPr>
        <p:spPr>
          <a:xfrm>
            <a:off x="6443008" y="572964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9221" y="5842754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8078510" y="5698808"/>
            <a:ext cx="5687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generates personalized ads, tailoring messaging, visuals, and formats to individual preferences and online activity.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648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in Book Publishing: Manuscript Evaluation and Editing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1245" y="3281839"/>
            <a:ext cx="1596628" cy="8365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646" y="3541633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134689" y="3528655"/>
            <a:ext cx="28532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Evaluation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949547" y="4133969"/>
            <a:ext cx="8755142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931" y="4180046"/>
            <a:ext cx="3193256" cy="8365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3715" y="4351377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933003" y="4426863"/>
            <a:ext cx="41432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Grammar and Style Suggestions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5747861" y="5032177"/>
            <a:ext cx="7956828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17" y="5078254"/>
            <a:ext cx="4789884" cy="8365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9190" y="5249585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731318" y="5325070"/>
            <a:ext cx="52398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Market Analysis and Genre Identification</a:t>
            </a:r>
            <a:endParaRPr lang="en-US" sz="2150" dirty="0"/>
          </a:p>
        </p:txBody>
      </p:sp>
      <p:sp>
        <p:nvSpPr>
          <p:cNvPr id="14" name="Shape 9"/>
          <p:cNvSpPr/>
          <p:nvPr/>
        </p:nvSpPr>
        <p:spPr>
          <a:xfrm>
            <a:off x="6546175" y="5930384"/>
            <a:ext cx="7158514" cy="15240"/>
          </a:xfrm>
          <a:prstGeom prst="roundRect">
            <a:avLst>
              <a:gd name="adj" fmla="val 2430000"/>
            </a:avLst>
          </a:prstGeom>
          <a:solidFill>
            <a:srgbClr val="37A7E7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83" y="5976461"/>
            <a:ext cx="6386632" cy="83653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02286" y="6147792"/>
            <a:ext cx="1744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7529632" y="6223278"/>
            <a:ext cx="35268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Potential Audience Insights</a:t>
            </a:r>
            <a:endParaRPr lang="en-US" sz="2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3916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Storytelling with AI: Enhancing Character and Plot Development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669268"/>
            <a:ext cx="2150269" cy="836533"/>
          </a:xfrm>
          <a:prstGeom prst="roundRect">
            <a:avLst>
              <a:gd name="adj" fmla="val 4427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840599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3916085"/>
            <a:ext cx="30821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Character Development</a:t>
            </a:r>
            <a:endParaRPr lang="en-US" sz="2150" dirty="0"/>
          </a:p>
        </p:txBody>
      </p:sp>
      <p:sp>
        <p:nvSpPr>
          <p:cNvPr id="6" name="Shape 4"/>
          <p:cNvSpPr/>
          <p:nvPr/>
        </p:nvSpPr>
        <p:spPr>
          <a:xfrm>
            <a:off x="3137654" y="4490561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7" name="Shape 5"/>
          <p:cNvSpPr/>
          <p:nvPr/>
        </p:nvSpPr>
        <p:spPr>
          <a:xfrm>
            <a:off x="864037" y="4629150"/>
            <a:ext cx="4300657" cy="836533"/>
          </a:xfrm>
          <a:prstGeom prst="roundRect">
            <a:avLst>
              <a:gd name="adj" fmla="val 4427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41333" y="480048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411510" y="4875967"/>
            <a:ext cx="20113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Plot Generation</a:t>
            </a:r>
            <a:endParaRPr lang="en-US" sz="2150" dirty="0"/>
          </a:p>
        </p:txBody>
      </p:sp>
      <p:sp>
        <p:nvSpPr>
          <p:cNvPr id="10" name="Shape 8"/>
          <p:cNvSpPr/>
          <p:nvPr/>
        </p:nvSpPr>
        <p:spPr>
          <a:xfrm>
            <a:off x="5288042" y="5450443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864037" y="5589032"/>
            <a:ext cx="6451163" cy="836533"/>
          </a:xfrm>
          <a:prstGeom prst="roundRect">
            <a:avLst>
              <a:gd name="adj" fmla="val 4427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41333" y="5760363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562017" y="5835848"/>
            <a:ext cx="232040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Dialogue Creation</a:t>
            </a:r>
            <a:endParaRPr lang="en-US" sz="2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7061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Content Creation: Personalization and Automation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21643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6350437" y="4744760"/>
            <a:ext cx="3522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Recommendations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50437" y="5578673"/>
            <a:ext cx="3522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tailors content based on individual preferences and interests, creating a more engaging experience.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243542" y="3621643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10243542" y="4744760"/>
            <a:ext cx="3522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Content Generation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43542" y="5578673"/>
            <a:ext cx="3522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creates articles, scripts, and even music, streamlining content creation and freeing up creative resources.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92454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Regulatory Challenges and Content Moderation with AI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2261" y="4516041"/>
            <a:ext cx="1576983" cy="98750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49" y="4516041"/>
            <a:ext cx="1576983" cy="98750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38" y="4516041"/>
            <a:ext cx="1576983" cy="987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2025-01-19T12:46:19Z</dcterms:created>
  <dcterms:modified xsi:type="dcterms:W3CDTF">2025-01-19T12:46:19Z</dcterms:modified>
</cp:coreProperties>
</file>